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0" r:id="rId2"/>
    <p:sldMasterId id="2147483669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1" autoAdjust="0"/>
    <p:restoredTop sz="96786" autoAdjust="0"/>
  </p:normalViewPr>
  <p:slideViewPr>
    <p:cSldViewPr snapToGrid="0" snapToObjects="1">
      <p:cViewPr>
        <p:scale>
          <a:sx n="150" d="100"/>
          <a:sy n="150" d="100"/>
        </p:scale>
        <p:origin x="-188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A957C-7086-1842-946C-72BD2CF399EC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BD61E-340F-1A44-BA3D-B0D6A70F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9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1864D-C487-214F-A400-C44094BF6C4B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0B09A-6706-1944-A37A-3010484C8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43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4" y="4008857"/>
            <a:ext cx="7332649" cy="1227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83211" y="3762781"/>
            <a:ext cx="5445125" cy="2375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THE UNIVERSITY OF WISCONSIN–MADISON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5985933" y="5892581"/>
            <a:ext cx="2133600" cy="20341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baseline="0" dirty="0" smtClean="0">
                <a:solidFill>
                  <a:schemeClr val="bg1"/>
                </a:solidFill>
                <a:latin typeface="Arial"/>
                <a:cs typeface="Arial"/>
              </a:rPr>
              <a:t>March 3, 2016</a:t>
            </a:r>
            <a:endParaRPr lang="en-US" sz="1000" b="0" i="0" baseline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uwlogo_web_sm_ct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58499" y="5668584"/>
            <a:ext cx="450469" cy="6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7766" y="829627"/>
            <a:ext cx="5952595" cy="101610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76301" y="1845733"/>
            <a:ext cx="7455236" cy="4068698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7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50966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  <a:latin typeface="Avenir Medium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THIS SLIDE IS FOR FULL BLEED PHOTOGRAPHY. CLICK THE ICON BEHIND THE HEADLINE OR DRAG+DROP A PHOTO TO ADD AN IMAGE.</a:t>
            </a:r>
            <a:endParaRPr lang="en-US" dirty="0"/>
          </a:p>
        </p:txBody>
      </p:sp>
      <p:sp>
        <p:nvSpPr>
          <p:cNvPr id="14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/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/>
              </a:solidFill>
              <a:latin typeface="Avenir Medium"/>
              <a:cs typeface="Avenir Black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6392" y="2550123"/>
            <a:ext cx="7239000" cy="12077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THE HEADLINE IS ON TOP OF THE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BAS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rgbClr val="FFFFFF"/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latin typeface="Avenir Medium"/>
              <a:cs typeface="Avenir Black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082802" y="3251201"/>
            <a:ext cx="4960938" cy="93186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8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4" y="3695590"/>
            <a:ext cx="7332649" cy="122766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THANK YOU.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5985933" y="5892581"/>
            <a:ext cx="2133600" cy="20341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aseline="0" dirty="0" smtClean="0">
                <a:solidFill>
                  <a:schemeClr val="bg1"/>
                </a:solidFill>
                <a:latin typeface="Avenir Medium"/>
              </a:rPr>
              <a:t>March 3, 2016</a:t>
            </a:r>
            <a:endParaRPr lang="en-US" sz="1000" baseline="0" dirty="0">
              <a:solidFill>
                <a:schemeClr val="bg1"/>
              </a:solidFill>
              <a:latin typeface="Avenir Medium"/>
            </a:endParaRPr>
          </a:p>
        </p:txBody>
      </p:sp>
      <p:pic>
        <p:nvPicPr>
          <p:cNvPr id="5" name="Picture 4" descr="uwlogo_web_sm_ct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58499" y="5668584"/>
            <a:ext cx="450469" cy="6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3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AGENDA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10681" y="2167998"/>
            <a:ext cx="3317875" cy="206533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01 | TITLE OF SECTION GOES HERE</a:t>
            </a:r>
          </a:p>
          <a:p>
            <a:pPr lvl="0"/>
            <a:r>
              <a:rPr lang="en-US" dirty="0" smtClean="0"/>
              <a:t>02 | TITLE OF SECTION GOES HERE</a:t>
            </a:r>
          </a:p>
          <a:p>
            <a:pPr lvl="0"/>
            <a:r>
              <a:rPr lang="en-US" dirty="0" smtClean="0"/>
              <a:t>03 | TITLE OF SECTION GOES HERE</a:t>
            </a:r>
          </a:p>
          <a:p>
            <a:pPr lvl="0"/>
            <a:r>
              <a:rPr lang="en-US" dirty="0" smtClean="0"/>
              <a:t>04 | TITLE OF SECTION GOES HERE</a:t>
            </a:r>
          </a:p>
          <a:p>
            <a:pPr lvl="0"/>
            <a:r>
              <a:rPr lang="en-US" dirty="0" smtClean="0"/>
              <a:t>05 | TITLE OF SECTION GOES HERE</a:t>
            </a:r>
          </a:p>
          <a:p>
            <a:pPr lvl="0"/>
            <a:r>
              <a:rPr lang="en-US" dirty="0" smtClean="0"/>
              <a:t>06 | TITLE OF SECTION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5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96392" y="2844613"/>
            <a:ext cx="7239000" cy="1328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ONLY A HEADLINE GOES ON THIS SLIDE</a:t>
            </a:r>
            <a:endParaRPr lang="en-US" dirty="0"/>
          </a:p>
        </p:txBody>
      </p:sp>
      <p:sp>
        <p:nvSpPr>
          <p:cNvPr id="6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498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6875" y="3783982"/>
            <a:ext cx="6596057" cy="88961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6392" y="2550123"/>
            <a:ext cx="7239000" cy="12077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</a:t>
            </a:r>
            <a:br>
              <a:rPr lang="en-US" dirty="0" smtClean="0"/>
            </a:br>
            <a:r>
              <a:rPr lang="en-US" dirty="0" smtClean="0"/>
              <a:t>ON THIS SLIDE</a:t>
            </a:r>
            <a:endParaRPr lang="en-US" dirty="0"/>
          </a:p>
        </p:txBody>
      </p:sp>
      <p:sp>
        <p:nvSpPr>
          <p:cNvPr id="7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970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1538" y="1765224"/>
            <a:ext cx="3243262" cy="3683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24210" y="2963345"/>
            <a:ext cx="3394075" cy="20827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24399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8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3345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COP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7938" y="1765224"/>
            <a:ext cx="3243262" cy="3683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149" y="2963345"/>
            <a:ext cx="3394075" cy="20827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68338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0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9765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COPY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63044" y="3640667"/>
            <a:ext cx="3679828" cy="1807558"/>
          </a:xfrm>
          <a:prstGeom prst="rect">
            <a:avLst/>
          </a:prstGeom>
        </p:spPr>
        <p:txBody>
          <a:bodyPr vert="horz"/>
          <a:lstStyle>
            <a:lvl1pPr marL="137160" indent="-2286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11480" indent="-228600">
              <a:lnSpc>
                <a:spcPct val="150000"/>
              </a:lnSpc>
              <a:spcBef>
                <a:spcPts val="600"/>
              </a:spcBef>
              <a:buFont typeface="+mj-lt"/>
              <a:buAutoNum type="alphaUcPeriod"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640080" indent="-182880">
              <a:lnSpc>
                <a:spcPct val="150000"/>
              </a:lnSpc>
              <a:spcBef>
                <a:spcPts val="600"/>
              </a:spcBef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 marL="914400" indent="-182880">
              <a:lnSpc>
                <a:spcPct val="150000"/>
              </a:lnSpc>
              <a:spcBef>
                <a:spcPts val="600"/>
              </a:spcBef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 marL="1097280" indent="-182880">
              <a:lnSpc>
                <a:spcPct val="150000"/>
              </a:lnSpc>
              <a:spcBef>
                <a:spcPts val="600"/>
              </a:spcBef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68338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338" y="2963345"/>
            <a:ext cx="3674533" cy="6603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7938" y="1765224"/>
            <a:ext cx="3243262" cy="3683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11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8447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OSAIC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2963345"/>
            <a:ext cx="3394075" cy="278552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546003" y="1638765"/>
            <a:ext cx="2785533" cy="172666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48202" y="3514319"/>
            <a:ext cx="1752600" cy="2539348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578938" y="3514319"/>
            <a:ext cx="1752600" cy="1328614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68338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2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7717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WO LAKES 2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r="13031"/>
          <a:stretch/>
        </p:blipFill>
        <p:spPr>
          <a:xfrm>
            <a:off x="0" y="-49213"/>
            <a:ext cx="9144000" cy="69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1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711201"/>
            <a:ext cx="9144000" cy="6146800"/>
          </a:xfrm>
          <a:prstGeom prst="rect">
            <a:avLst/>
          </a:prstGeom>
        </p:spPr>
      </p:pic>
      <p:pic>
        <p:nvPicPr>
          <p:cNvPr id="5" name="Picture 4" descr="uwlogo_web_sm_ctr.png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634112" y="88900"/>
            <a:ext cx="3693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WO LAKES 2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r="13031"/>
          <a:stretch/>
        </p:blipFill>
        <p:spPr>
          <a:xfrm>
            <a:off x="0" y="-49213"/>
            <a:ext cx="9144000" cy="69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TITLE OF PRESENTATION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UNIVERSITY OF WISCONSIN–MADISON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6002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18400" y="5952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  <p:pic>
        <p:nvPicPr>
          <p:cNvPr id="5" name="Picture Placeholder 4" descr="campus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2" b="136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338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 descr="building.jp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3920"/>
          <a:stretch>
            <a:fillRect/>
          </a:stretch>
        </p:blipFill>
        <p:spPr>
          <a:xfrm>
            <a:off x="0" y="-12700"/>
            <a:ext cx="9144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HERE, THE HEADLINE IS ON TOP OF THE IMAGE.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76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7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TITLE OF PRESENTATION /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01 | TITLE OF SECTION GOES HERE</a:t>
            </a:r>
          </a:p>
          <a:p>
            <a:r>
              <a:rPr lang="en-US" dirty="0" smtClean="0"/>
              <a:t>02 </a:t>
            </a:r>
            <a:r>
              <a:rPr lang="en-US" dirty="0"/>
              <a:t>| TITLE OF SECTION GOES HERE</a:t>
            </a:r>
          </a:p>
          <a:p>
            <a:r>
              <a:rPr lang="en-US" dirty="0" smtClean="0"/>
              <a:t>03 </a:t>
            </a:r>
            <a:r>
              <a:rPr lang="en-US" dirty="0"/>
              <a:t>| TITLE OF SECTION GOES HERE</a:t>
            </a:r>
          </a:p>
          <a:p>
            <a:r>
              <a:rPr lang="en-US" dirty="0" smtClean="0"/>
              <a:t>04 </a:t>
            </a:r>
            <a:r>
              <a:rPr lang="en-US" dirty="0"/>
              <a:t>| TITLE OF SECTION GOES HERE</a:t>
            </a:r>
          </a:p>
          <a:p>
            <a:r>
              <a:rPr lang="en-US" dirty="0" smtClean="0"/>
              <a:t>05 </a:t>
            </a:r>
            <a:r>
              <a:rPr lang="en-US" dirty="0"/>
              <a:t>| TITLE OF SECTION GOES HERE</a:t>
            </a:r>
          </a:p>
          <a:p>
            <a:r>
              <a:rPr lang="en-US" dirty="0" smtClean="0"/>
              <a:t>06 </a:t>
            </a:r>
            <a:r>
              <a:rPr lang="en-US" dirty="0"/>
              <a:t>| TITLE OF SECTION GOES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6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ONLY A HEADLINE GOES ON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86875" y="3783982"/>
            <a:ext cx="6596057" cy="1245218"/>
          </a:xfrm>
        </p:spPr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96392" y="2550123"/>
            <a:ext cx="6586540" cy="1207773"/>
          </a:xfrm>
        </p:spPr>
        <p:txBody>
          <a:bodyPr/>
          <a:lstStyle/>
          <a:p>
            <a:r>
              <a:rPr lang="en-US" dirty="0" smtClean="0"/>
              <a:t>HEADLINE GOES HERE ON THIS SLIDE</a:t>
            </a:r>
          </a:p>
        </p:txBody>
      </p:sp>
    </p:spTree>
    <p:extLst>
      <p:ext uri="{BB962C8B-B14F-4D97-AF65-F5344CB8AC3E}">
        <p14:creationId xmlns:p14="http://schemas.microsoft.com/office/powerpoint/2010/main" val="242661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ampus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1698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0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6" name="Picture Placeholder 5" descr="campus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169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0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Make a list</a:t>
            </a:r>
          </a:p>
          <a:p>
            <a:pPr lvl="1"/>
            <a:r>
              <a:rPr lang="en-US" dirty="0" smtClean="0"/>
              <a:t>And </a:t>
            </a:r>
          </a:p>
          <a:p>
            <a:pPr lvl="2"/>
            <a:r>
              <a:rPr lang="en-US" dirty="0" smtClean="0"/>
              <a:t>Add </a:t>
            </a:r>
          </a:p>
          <a:p>
            <a:pPr lvl="3"/>
            <a:r>
              <a:rPr lang="en-US" dirty="0" smtClean="0"/>
              <a:t>Multiple</a:t>
            </a:r>
          </a:p>
          <a:p>
            <a:pPr lvl="4"/>
            <a:r>
              <a:rPr lang="en-US" dirty="0" smtClean="0"/>
              <a:t>items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onsectetur</a:t>
            </a:r>
            <a:r>
              <a:rPr lang="en-US" dirty="0" smtClean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Placeholder 6" descr="campus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16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125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10" name="Picture Placeholder 9" descr="campus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8644"/>
          <a:stretch>
            <a:fillRect/>
          </a:stretch>
        </p:blipFill>
        <p:spPr/>
      </p:pic>
      <p:pic>
        <p:nvPicPr>
          <p:cNvPr id="8" name="Picture Placeholder 7" descr="campus.jp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r="24111"/>
          <a:stretch>
            <a:fillRect/>
          </a:stretch>
        </p:blipFill>
        <p:spPr/>
      </p:pic>
      <p:pic>
        <p:nvPicPr>
          <p:cNvPr id="9" name="Picture Placeholder 8" descr="campus.jpg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r="54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4127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/ Plain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387</Words>
  <Application>Microsoft Macintosh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Avenir Black</vt:lpstr>
      <vt:lpstr>Avenir Medium</vt:lpstr>
      <vt:lpstr>Calibri</vt:lpstr>
      <vt:lpstr>Arial</vt:lpstr>
      <vt:lpstr>Title Slide / Plain Background</vt:lpstr>
      <vt:lpstr>Content Pages</vt:lpstr>
      <vt:lpstr>Section Divider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160over90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Harrison</dc:creator>
  <cp:lastModifiedBy>Microsoft Office User</cp:lastModifiedBy>
  <cp:revision>42</cp:revision>
  <dcterms:created xsi:type="dcterms:W3CDTF">2016-02-19T20:26:54Z</dcterms:created>
  <dcterms:modified xsi:type="dcterms:W3CDTF">2016-11-23T22:15:27Z</dcterms:modified>
</cp:coreProperties>
</file>