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48" r:id="rId2"/>
    <p:sldMasterId id="2147483653" r:id="rId3"/>
  </p:sldMasterIdLst>
  <p:sldIdLst>
    <p:sldId id="258" r:id="rId4"/>
    <p:sldId id="259" r:id="rId5"/>
    <p:sldId id="257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6C6C8"/>
    <a:srgbClr val="CD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2504" y="1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1972637"/>
            <a:ext cx="6236216" cy="96106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83211" y="1726560"/>
            <a:ext cx="5445125" cy="2375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000" baseline="0">
                <a:ln>
                  <a:noFill/>
                </a:ln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UNIVERSITY OF WISCONSIN–MADISON</a:t>
            </a:r>
            <a:endParaRPr lang="en-US" dirty="0"/>
          </a:p>
        </p:txBody>
      </p:sp>
      <p:pic>
        <p:nvPicPr>
          <p:cNvPr id="6" name="Picture 5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11199" y="850260"/>
            <a:ext cx="545068" cy="809702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aseline="0" dirty="0" smtClean="0">
                <a:solidFill>
                  <a:schemeClr val="bg1"/>
                </a:solidFill>
                <a:latin typeface="Avenir Medium"/>
              </a:rPr>
              <a:t>March 3, 2016</a:t>
            </a:r>
            <a:endParaRPr lang="en-US" sz="900" baseline="0" dirty="0">
              <a:solidFill>
                <a:schemeClr val="bg1"/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692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PY + 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SLIDE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99069" y="1638300"/>
            <a:ext cx="3429515" cy="81486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HERE </a:t>
            </a:r>
          </a:p>
          <a:p>
            <a:pPr lvl="0"/>
            <a:r>
              <a:rPr lang="en-US" dirty="0" smtClean="0"/>
              <a:t>GOES ON THIS SLIDE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99060" y="2453168"/>
            <a:ext cx="3429524" cy="147113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nisi.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465831" y="961756"/>
            <a:ext cx="2325619" cy="1441574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105399" y="2552224"/>
            <a:ext cx="1215229" cy="1760749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498765" y="2552224"/>
            <a:ext cx="1292685" cy="979961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SLIDE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99069" y="628123"/>
            <a:ext cx="6460581" cy="65966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HERE GOES ON THIS SLIDE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03300" y="1287792"/>
            <a:ext cx="6650568" cy="3220708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9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2700"/>
            <a:ext cx="9144000" cy="5143500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  <a:latin typeface="Avenir Medium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THIS SLIDE IS FOR FULL BLEED PHOTOGRAPHY. CLICK THE ICON BEHIND THE HEADLINE OR DRAG+DROP A PHOTO TO ADD AN IMAGE.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chemeClr val="bg1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chemeClr val="bg1"/>
              </a:solidFill>
              <a:latin typeface="Avenir Medium"/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815585" y="1972637"/>
            <a:ext cx="5441452" cy="96106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THE HEADLINE IS ON TOP OF THE IMAGE</a:t>
            </a:r>
          </a:p>
        </p:txBody>
      </p:sp>
    </p:spTree>
    <p:extLst>
      <p:ext uri="{BB962C8B-B14F-4D97-AF65-F5344CB8AC3E}">
        <p14:creationId xmlns:p14="http://schemas.microsoft.com/office/powerpoint/2010/main" val="39796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aseline="0" dirty="0" smtClean="0">
                <a:solidFill>
                  <a:schemeClr val="bg1"/>
                </a:solidFill>
                <a:latin typeface="Avenir Medium"/>
              </a:rPr>
              <a:t>March 3, 2016</a:t>
            </a:r>
            <a:endParaRPr lang="en-US" sz="900" baseline="0" dirty="0">
              <a:solidFill>
                <a:schemeClr val="bg1"/>
              </a:solidFill>
              <a:latin typeface="Avenir Medium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1705938"/>
            <a:ext cx="6458466" cy="149446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THANK YOU.</a:t>
            </a:r>
          </a:p>
        </p:txBody>
      </p:sp>
      <p:pic>
        <p:nvPicPr>
          <p:cNvPr id="5" name="Picture 4" descr="uwlogo_web_sm_ct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r="34920" b="32370"/>
          <a:stretch/>
        </p:blipFill>
        <p:spPr>
          <a:xfrm>
            <a:off x="811199" y="850260"/>
            <a:ext cx="545068" cy="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1705938"/>
            <a:ext cx="6458466" cy="149446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chemeClr val="bg1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chemeClr val="bg1"/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9697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0681" y="1894948"/>
            <a:ext cx="3317875" cy="2065336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000" b="0" i="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01 | TITLE OF SECTION GOES HERE</a:t>
            </a:r>
          </a:p>
          <a:p>
            <a:pPr lvl="0"/>
            <a:r>
              <a:rPr lang="en-US" dirty="0" smtClean="0"/>
              <a:t>02 | TITLE OF SECTION GOES HERE</a:t>
            </a:r>
          </a:p>
          <a:p>
            <a:pPr lvl="0"/>
            <a:r>
              <a:rPr lang="en-US" dirty="0" smtClean="0"/>
              <a:t>03 | TITLE OF SECTION GOES HERE</a:t>
            </a:r>
          </a:p>
          <a:p>
            <a:pPr lvl="0"/>
            <a:r>
              <a:rPr lang="en-US" dirty="0" smtClean="0"/>
              <a:t>04 | TITLE OF SECTION GOES HERE</a:t>
            </a:r>
          </a:p>
          <a:p>
            <a:pPr lvl="0"/>
            <a:r>
              <a:rPr lang="en-US" dirty="0" smtClean="0"/>
              <a:t>05 | TITLE OF SECTION GOES HERE</a:t>
            </a:r>
          </a:p>
          <a:p>
            <a:pPr lvl="0"/>
            <a:r>
              <a:rPr lang="en-US" dirty="0" smtClean="0"/>
              <a:t>06 | TITLE OF SECTION GOES HERE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venir Medium"/>
              </a:defRPr>
            </a:lvl1pPr>
          </a:lstStyle>
          <a:p>
            <a:pPr lvl="0"/>
            <a:r>
              <a:rPr lang="en-US" dirty="0" smtClean="0"/>
              <a:t>TITLE OF PRESENTATION / AGENDA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807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TITLE OF PRESENTATION / TITLE OF SLIDE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4" y="1972637"/>
            <a:ext cx="6045715" cy="961064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ONLY A HEADLINE </a:t>
            </a:r>
          </a:p>
          <a:p>
            <a:pPr lvl="0"/>
            <a:r>
              <a:rPr lang="en-US" dirty="0" smtClean="0"/>
              <a:t>GOES ON THIS SLIDE</a:t>
            </a:r>
          </a:p>
        </p:txBody>
      </p:sp>
    </p:spTree>
    <p:extLst>
      <p:ext uri="{BB962C8B-B14F-4D97-AF65-F5344CB8AC3E}">
        <p14:creationId xmlns:p14="http://schemas.microsoft.com/office/powerpoint/2010/main" val="9597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TITLE OF PRESENTATION / TITLE OF SLIDE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6885" y="1642437"/>
            <a:ext cx="5441452" cy="9610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ONLY A HEADLINE GOES ON THIS SLIDE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6876" y="2609233"/>
            <a:ext cx="5441462" cy="88961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nisi.</a:t>
            </a:r>
          </a:p>
        </p:txBody>
      </p:sp>
    </p:spTree>
    <p:extLst>
      <p:ext uri="{BB962C8B-B14F-4D97-AF65-F5344CB8AC3E}">
        <p14:creationId xmlns:p14="http://schemas.microsoft.com/office/powerpoint/2010/main" val="333760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—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SLIDE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361935" y="1638300"/>
            <a:ext cx="3429515" cy="81486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HERE </a:t>
            </a:r>
          </a:p>
          <a:p>
            <a:pPr lvl="0"/>
            <a:r>
              <a:rPr lang="en-US" dirty="0" smtClean="0"/>
              <a:t>GOES ON THIS SLIDE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61926" y="2453168"/>
            <a:ext cx="3429524" cy="147113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nisi.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6884" y="1006705"/>
            <a:ext cx="2902305" cy="3295814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7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LEFT—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SLIDE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99069" y="1638300"/>
            <a:ext cx="3429515" cy="81486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HERE GOES ON THIS SLIDE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99060" y="2453168"/>
            <a:ext cx="3429524" cy="147113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nisi.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89145" y="1006705"/>
            <a:ext cx="2902305" cy="3295814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3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7934" y="219077"/>
            <a:ext cx="4757729" cy="3381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CD154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 OF PRESENTATION / TITLE OF SLIDE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6385983" y="4572000"/>
            <a:ext cx="2133600" cy="15256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A082D3-1EC8-E744-9F5C-A268C0C4161C}" type="slidenum">
              <a:rPr lang="en-US" sz="900" baseline="0" smtClean="0">
                <a:solidFill>
                  <a:srgbClr val="C6C6C8"/>
                </a:solidFill>
                <a:latin typeface="Avenir Medium"/>
              </a:rPr>
              <a:t>‹#›</a:t>
            </a:fld>
            <a:endParaRPr lang="en-US" sz="900" baseline="0" dirty="0">
              <a:solidFill>
                <a:srgbClr val="C6C6C8"/>
              </a:solidFill>
              <a:latin typeface="Avenir Medium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99069" y="1470419"/>
            <a:ext cx="3429515" cy="81486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HEADLINE HERE </a:t>
            </a:r>
          </a:p>
          <a:p>
            <a:pPr lvl="0"/>
            <a:r>
              <a:rPr lang="en-US" dirty="0" smtClean="0"/>
              <a:t>GOES ON THIS SLIDE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99060" y="2285288"/>
            <a:ext cx="3429524" cy="5503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None/>
              <a:defRPr sz="10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Lorem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 vel. 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89145" y="1006705"/>
            <a:ext cx="2902305" cy="3295814"/>
          </a:xfrm>
          <a:prstGeom prst="rect">
            <a:avLst/>
          </a:prstGeom>
        </p:spPr>
        <p:txBody>
          <a:bodyPr vert="horz" anchor="b" anchorCtr="1"/>
          <a:lstStyle>
            <a:lvl1pPr marL="0" indent="0"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Avenir Medium"/>
              </a:defRPr>
            </a:lvl1pPr>
          </a:lstStyle>
          <a:p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99069" y="2825087"/>
            <a:ext cx="3679828" cy="1483782"/>
          </a:xfrm>
          <a:prstGeom prst="rect">
            <a:avLst/>
          </a:prstGeom>
        </p:spPr>
        <p:txBody>
          <a:bodyPr vert="horz"/>
          <a:lstStyle>
            <a:lvl1pPr marL="137160" indent="-2286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11480" indent="-22860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  <a:defRPr sz="1000" b="0" i="0" baseline="0">
                <a:solidFill>
                  <a:srgbClr val="000000"/>
                </a:solidFill>
                <a:latin typeface="Arial"/>
                <a:cs typeface="Arial"/>
              </a:defRPr>
            </a:lvl2pPr>
            <a:lvl3pPr marL="640080" indent="-182880">
              <a:lnSpc>
                <a:spcPct val="100000"/>
              </a:lnSpc>
              <a:spcBef>
                <a:spcPts val="600"/>
              </a:spcBef>
              <a:defRPr sz="1000" b="0" i="0" baseline="0">
                <a:solidFill>
                  <a:srgbClr val="000000"/>
                </a:solidFill>
                <a:latin typeface="Arial"/>
                <a:cs typeface="Arial"/>
              </a:defRPr>
            </a:lvl3pPr>
            <a:lvl4pPr marL="914400" indent="-182880">
              <a:lnSpc>
                <a:spcPct val="100000"/>
              </a:lnSpc>
              <a:spcBef>
                <a:spcPts val="600"/>
              </a:spcBef>
              <a:defRPr sz="1000" b="0" i="0" baseline="0">
                <a:solidFill>
                  <a:srgbClr val="000000"/>
                </a:solidFill>
                <a:latin typeface="Arial"/>
                <a:cs typeface="Arial"/>
              </a:defRPr>
            </a:lvl4pPr>
            <a:lvl5pPr marL="1097280" indent="-182880">
              <a:lnSpc>
                <a:spcPct val="100000"/>
              </a:lnSpc>
              <a:spcBef>
                <a:spcPts val="600"/>
              </a:spcBef>
              <a:defRPr sz="1000" b="0" i="0" baseline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5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jpe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5879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2667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/>
          <a:srcRect l="72000"/>
          <a:stretch/>
        </p:blipFill>
        <p:spPr>
          <a:xfrm>
            <a:off x="0" y="2108200"/>
            <a:ext cx="266700" cy="52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/>
          <a:srcRect l="-667" r="72667"/>
          <a:stretch/>
        </p:blipFill>
        <p:spPr>
          <a:xfrm>
            <a:off x="8877300" y="2108200"/>
            <a:ext cx="266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background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81"/>
          <a:stretch/>
        </p:blipFill>
        <p:spPr>
          <a:xfrm>
            <a:off x="1" y="0"/>
            <a:ext cx="2667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l="72000"/>
          <a:stretch/>
        </p:blipFill>
        <p:spPr>
          <a:xfrm>
            <a:off x="0" y="2108200"/>
            <a:ext cx="2667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l="-667" r="72667"/>
          <a:stretch/>
        </p:blipFill>
        <p:spPr>
          <a:xfrm>
            <a:off x="8877300" y="2108200"/>
            <a:ext cx="266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7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/>
          <a:srcRect l="72000"/>
          <a:stretch/>
        </p:blipFill>
        <p:spPr>
          <a:xfrm>
            <a:off x="0" y="2108200"/>
            <a:ext cx="266700" cy="520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1"/>
          <a:srcRect l="-667" r="72667"/>
          <a:stretch/>
        </p:blipFill>
        <p:spPr>
          <a:xfrm>
            <a:off x="8877300" y="2108200"/>
            <a:ext cx="2667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98245" y="219077"/>
            <a:ext cx="252176" cy="4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TITLE OF PRESENTATION GOES HERE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WISCONSIN–MADISON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pic>
        <p:nvPicPr>
          <p:cNvPr id="6" name="Picture Placeholder 5" descr="campus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0" r="1057" b="16325"/>
          <a:stretch/>
        </p:blipFill>
        <p:spPr>
          <a:xfrm>
            <a:off x="1003300" y="1287792"/>
            <a:ext cx="7137400" cy="3220708"/>
          </a:xfrm>
        </p:spPr>
      </p:pic>
    </p:spTree>
    <p:extLst>
      <p:ext uri="{BB962C8B-B14F-4D97-AF65-F5344CB8AC3E}">
        <p14:creationId xmlns:p14="http://schemas.microsoft.com/office/powerpoint/2010/main" val="428288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1" descr="building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3704" r="4176" b="11295"/>
          <a:stretch/>
        </p:blipFill>
        <p:spPr>
          <a:xfrm>
            <a:off x="0" y="0"/>
            <a:ext cx="9144000" cy="5143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HEADLINE IS ON TOP OF THE IMAGE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014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7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01 | TITLE OF SECTION GOES HERE</a:t>
            </a:r>
          </a:p>
          <a:p>
            <a:r>
              <a:rPr lang="en-US" dirty="0" smtClean="0"/>
              <a:t>02 | TITLE OF SECTION GOES HERE</a:t>
            </a:r>
          </a:p>
          <a:p>
            <a:r>
              <a:rPr lang="en-US" dirty="0" smtClean="0"/>
              <a:t>03 | TITLE OF SECTION GOES HERE</a:t>
            </a:r>
          </a:p>
          <a:p>
            <a:r>
              <a:rPr lang="en-US" dirty="0" smtClean="0"/>
              <a:t>04 | TITLE OF SECTION GOES HERE</a:t>
            </a:r>
          </a:p>
          <a:p>
            <a:r>
              <a:rPr lang="en-US" dirty="0" smtClean="0"/>
              <a:t>05 | TITLE OF SECTION GOES HERE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AGENDA</a:t>
            </a:r>
          </a:p>
        </p:txBody>
      </p:sp>
    </p:spTree>
    <p:extLst>
      <p:ext uri="{BB962C8B-B14F-4D97-AF65-F5344CB8AC3E}">
        <p14:creationId xmlns:p14="http://schemas.microsoft.com/office/powerpoint/2010/main" val="3231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ONLY A HEADLINE GOES ON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8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</a:t>
            </a:r>
            <a:r>
              <a:rPr lang="en-US" dirty="0" smtClean="0"/>
              <a:t>TITLE OF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 smtClean="0"/>
              <a:t>gravida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</a:p>
        </p:txBody>
      </p:sp>
      <p:pic>
        <p:nvPicPr>
          <p:cNvPr id="6" name="Picture Placeholder 5" descr="campus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r="19294"/>
          <a:stretch/>
        </p:blipFill>
        <p:spPr/>
      </p:pic>
    </p:spTree>
    <p:extLst>
      <p:ext uri="{BB962C8B-B14F-4D97-AF65-F5344CB8AC3E}">
        <p14:creationId xmlns:p14="http://schemas.microsoft.com/office/powerpoint/2010/main" val="60384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</a:p>
        </p:txBody>
      </p:sp>
      <p:pic>
        <p:nvPicPr>
          <p:cNvPr id="6" name="Picture Placeholder 5" descr="campus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r="18716"/>
          <a:stretch/>
        </p:blipFill>
        <p:spPr/>
      </p:pic>
    </p:spTree>
    <p:extLst>
      <p:ext uri="{BB962C8B-B14F-4D97-AF65-F5344CB8AC3E}">
        <p14:creationId xmlns:p14="http://schemas.microsoft.com/office/powerpoint/2010/main" val="36534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 smtClean="0"/>
              <a:t>.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7" name="Picture Placeholder 6" descr="campus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r="1698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Make a list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And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Add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Multiple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PRESENTATION / TITLE OF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HEADLINE GOES HERE ON THIS SLIDE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nisi </a:t>
            </a:r>
            <a:r>
              <a:rPr lang="en-US" dirty="0" err="1"/>
              <a:t>gravida</a:t>
            </a:r>
            <a:r>
              <a:rPr lang="en-US" dirty="0"/>
              <a:t> vel. </a:t>
            </a:r>
          </a:p>
        </p:txBody>
      </p:sp>
      <p:pic>
        <p:nvPicPr>
          <p:cNvPr id="8" name="Picture Placeholder 7" descr="campus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8677"/>
          <a:stretch>
            <a:fillRect/>
          </a:stretch>
        </p:blipFill>
        <p:spPr/>
      </p:pic>
      <p:pic>
        <p:nvPicPr>
          <p:cNvPr id="10" name="Picture Placeholder 9" descr="campus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r="26837"/>
          <a:stretch/>
        </p:blipFill>
        <p:spPr/>
      </p:pic>
      <p:pic>
        <p:nvPicPr>
          <p:cNvPr id="9" name="Picture Placeholder 8" descr="campus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"/>
          <a:stretch/>
        </p:blipFill>
        <p:spPr/>
      </p:pic>
    </p:spTree>
    <p:extLst>
      <p:ext uri="{BB962C8B-B14F-4D97-AF65-F5344CB8AC3E}">
        <p14:creationId xmlns:p14="http://schemas.microsoft.com/office/powerpoint/2010/main" val="36203043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385</Words>
  <Application>Microsoft Macintosh PowerPoint</Application>
  <PresentationFormat>On-screen Show (16:9)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Medium</vt:lpstr>
      <vt:lpstr>Custom Design</vt:lpstr>
      <vt:lpstr>SECTION DIVIDER</vt:lpstr>
      <vt:lpstr>CONTENT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160over90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Harrison</dc:creator>
  <cp:lastModifiedBy>Microsoft Office User</cp:lastModifiedBy>
  <cp:revision>26</cp:revision>
  <dcterms:created xsi:type="dcterms:W3CDTF">2016-02-24T13:21:14Z</dcterms:created>
  <dcterms:modified xsi:type="dcterms:W3CDTF">2016-11-22T19:06:22Z</dcterms:modified>
</cp:coreProperties>
</file>