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>
        <p:scale>
          <a:sx n="110" d="100"/>
          <a:sy n="110" d="100"/>
        </p:scale>
        <p:origin x="63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6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0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1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1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61E3-D460-6A44-8BB9-32EB76D84FF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07F0-1DBF-B241-AEC9-7208DA28B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604" y="347241"/>
            <a:ext cx="4000639" cy="618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2016-12-07T21:31:22Z</dcterms:created>
  <dcterms:modified xsi:type="dcterms:W3CDTF">2016-12-07T21:50:17Z</dcterms:modified>
</cp:coreProperties>
</file>