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683"/>
    <p:restoredTop sz="94675"/>
  </p:normalViewPr>
  <p:slideViewPr>
    <p:cSldViewPr snapToGrid="0" snapToObjects="1">
      <p:cViewPr varScale="1">
        <p:scale>
          <a:sx n="74" d="100"/>
          <a:sy n="74" d="100"/>
        </p:scale>
        <p:origin x="1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87270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02661"/>
            <a:ext cx="6858000" cy="148738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9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8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002"/>
            <a:ext cx="78867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137"/>
            <a:ext cx="7886700" cy="5048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6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0"/>
            <a:ext cx="91395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002"/>
            <a:ext cx="78867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137"/>
            <a:ext cx="7886700" cy="5048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8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6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096"/>
            <a:ext cx="7886700" cy="683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1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9463"/>
            <a:ext cx="7886700" cy="640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6841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3721"/>
            <a:ext cx="3868340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6841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3721"/>
            <a:ext cx="3887391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4/14/21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9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9462"/>
            <a:ext cx="7886700" cy="6152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4/14/21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0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0"/>
            <a:ext cx="913954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6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0"/>
            <a:ext cx="913954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6911"/>
            <a:ext cx="7886700" cy="66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9319"/>
            <a:ext cx="7886700" cy="492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3493-57AB-B145-AAE1-9FE3FDB9E4B5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2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6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pc="300" dirty="0"/>
              <a:t>UNIVERSITY FACTS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pc="200" dirty="0"/>
              <a:t>UNIVERSITY OF WISCONSIN–MADISON</a:t>
            </a:r>
          </a:p>
        </p:txBody>
      </p:sp>
    </p:spTree>
    <p:extLst>
      <p:ext uri="{BB962C8B-B14F-4D97-AF65-F5344CB8AC3E}">
        <p14:creationId xmlns:p14="http://schemas.microsoft.com/office/powerpoint/2010/main" val="151545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pc="50" dirty="0"/>
              <a:t>The University of Wisconsin–Madison is a public </a:t>
            </a:r>
            <a:br>
              <a:rPr lang="en-US" spc="50" dirty="0"/>
            </a:br>
            <a:r>
              <a:rPr lang="en-US" spc="50" dirty="0"/>
              <a:t>land-grant institution established in 1848.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01" y="1845733"/>
            <a:ext cx="7040033" cy="41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1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63083"/>
            <a:ext cx="3886200" cy="429079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ENROLLMENT: 45,540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Undergraduate, graduate and professional students from 50 states and 116 countries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Faculty and staff: 24,186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Budget: $3.4 billion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938-acre lakefront campus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0" t="533" r="12709" b="287"/>
          <a:stretch/>
        </p:blipFill>
        <p:spPr>
          <a:xfrm>
            <a:off x="4629150" y="1903143"/>
            <a:ext cx="3894649" cy="328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3863"/>
            <a:ext cx="7886700" cy="4090192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To create, integrate, transfer, and apply knowledge through innovative programs of research, teaching, and public service.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UW–Madison is the flagship campus of Wisconsin’s state university system.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The Wisconsin Idea: A longstanding tradition that defines the boundaries of the university as the boundaries of the state and beyond.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4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ACADEMICS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288 undergraduate majors &amp; certificates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270+ master’s programs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120+ doctoral and professional programs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RANKINGS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1st in Peace Corps volunteers, 2020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8th in total research expenditures among American public universities, 2019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7th in patents granted to U.S. universities, 2018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13th Best Public University (</a:t>
            </a:r>
            <a:r>
              <a:rPr lang="en-US" i="1" dirty="0"/>
              <a:t>U.S. News &amp; World Report</a:t>
            </a:r>
            <a:r>
              <a:rPr lang="en-US" dirty="0"/>
              <a:t>, 2020)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Top 75 best college value (</a:t>
            </a:r>
            <a:r>
              <a:rPr lang="en-US" i="1" dirty="0"/>
              <a:t>Princeton Review</a:t>
            </a:r>
            <a:r>
              <a:rPr lang="en-US" dirty="0"/>
              <a:t>, 2020)</a:t>
            </a:r>
          </a:p>
          <a:p>
            <a:endParaRPr lang="en-US" dirty="0"/>
          </a:p>
        </p:txBody>
      </p:sp>
      <p:pic>
        <p:nvPicPr>
          <p:cNvPr id="5" name="Picture Placeholder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24" t="1841" r="6000"/>
          <a:stretch/>
        </p:blipFill>
        <p:spPr>
          <a:xfrm>
            <a:off x="628650" y="1180994"/>
            <a:ext cx="3886200" cy="5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6314"/>
            <a:ext cx="3886200" cy="502328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UW–Madison is located in the center of the city of Madison, a thriving and scenic state capital in south-central Wisconsin with a population of more than 250,000.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ATHLETICS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NCAA Division I, </a:t>
            </a:r>
            <a:br>
              <a:rPr lang="en-US" dirty="0"/>
            </a:br>
            <a:r>
              <a:rPr lang="en-US" dirty="0"/>
              <a:t>Big Ten Conference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Grp="1"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1175553"/>
            <a:ext cx="3886200" cy="2587562"/>
          </a:xfrm>
          <a:prstGeom prst="rect">
            <a:avLst/>
          </a:prstGeom>
        </p:spPr>
      </p:pic>
      <p:pic>
        <p:nvPicPr>
          <p:cNvPr id="6" name="Picture 5"/>
          <p:cNvPicPr>
            <a:picLocks noGrp="1"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63"/>
          <a:stretch/>
        </p:blipFill>
        <p:spPr>
          <a:xfrm>
            <a:off x="4629150" y="3848368"/>
            <a:ext cx="1713098" cy="2405509"/>
          </a:xfrm>
          <a:prstGeom prst="rect">
            <a:avLst/>
          </a:prstGeom>
        </p:spPr>
      </p:pic>
      <p:pic>
        <p:nvPicPr>
          <p:cNvPr id="7" name="Picture 6"/>
          <p:cNvPicPr>
            <a:picLocks noGrp="1"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74" t="1735" r="18236" b="1583"/>
          <a:stretch/>
        </p:blipFill>
        <p:spPr>
          <a:xfrm>
            <a:off x="6423102" y="3848367"/>
            <a:ext cx="2088564" cy="24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3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3947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_Lake">
  <a:themeElements>
    <a:clrScheme name="UWBrand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C5050C"/>
      </a:accent1>
      <a:accent2>
        <a:srgbClr val="FF8000"/>
      </a:accent2>
      <a:accent3>
        <a:srgbClr val="FFBF00"/>
      </a:accent3>
      <a:accent4>
        <a:srgbClr val="97B85F"/>
      </a:accent4>
      <a:accent5>
        <a:srgbClr val="6B9999"/>
      </a:accent5>
      <a:accent6>
        <a:srgbClr val="386666"/>
      </a:accent6>
      <a:hlink>
        <a:srgbClr val="0479A8"/>
      </a:hlink>
      <a:folHlink>
        <a:srgbClr val="0479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_Lake" id="{78104EA4-C2E9-8645-938C-70FEFA0AE152}" vid="{03ADA09F-A2B8-124D-B5C9-7F3B60520B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Standard_Lake</Template>
  <TotalTime>78</TotalTime>
  <Words>231</Words>
  <Application>Microsoft Macintosh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Standard_Lake</vt:lpstr>
      <vt:lpstr>UNIVERSITY FACTS</vt:lpstr>
      <vt:lpstr>PowerPoint Presentation</vt:lpstr>
      <vt:lpstr>ENROLLMENT</vt:lpstr>
      <vt:lpstr>MISSION</vt:lpstr>
      <vt:lpstr>BY THE NUMBERS</vt:lpstr>
      <vt:lpstr>COMMUNITY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FACTS</dc:title>
  <dc:creator>Microsoft Office User</dc:creator>
  <cp:lastModifiedBy>Preston Schmitt</cp:lastModifiedBy>
  <cp:revision>17</cp:revision>
  <dcterms:created xsi:type="dcterms:W3CDTF">2017-11-07T17:07:58Z</dcterms:created>
  <dcterms:modified xsi:type="dcterms:W3CDTF">2021-04-14T18:53:03Z</dcterms:modified>
</cp:coreProperties>
</file>